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Arial Black" panose="020B0A04020102020204" pitchFamily="34" charset="0"/>
      <p:bold r:id="rId4"/>
    </p:embeddedFont>
    <p:embeddedFont>
      <p:font typeface="Calibri" panose="020F0502020204030204" pitchFamily="34" charset="0"/>
      <p:regular r:id="rId5"/>
      <p:bold r:id="rId6"/>
      <p:italic r:id="rId7"/>
      <p:boldItalic r:id="rId8"/>
    </p:embeddedFont>
    <p:embeddedFont>
      <p:font typeface="Montserrat" panose="000005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35"/>
    <a:srgbClr val="B38E5D"/>
    <a:srgbClr val="003366"/>
    <a:srgbClr val="E27912"/>
    <a:srgbClr val="905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p:restoredTop sz="94674"/>
  </p:normalViewPr>
  <p:slideViewPr>
    <p:cSldViewPr snapToGrid="0" snapToObjects="1">
      <p:cViewPr varScale="1">
        <p:scale>
          <a:sx n="17" d="100"/>
          <a:sy n="17" d="100"/>
        </p:scale>
        <p:origin x="300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4"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Rectángulo 1">
            <a:extLst>
              <a:ext uri="{FF2B5EF4-FFF2-40B4-BE49-F238E27FC236}">
                <a16:creationId xmlns:a16="http://schemas.microsoft.com/office/drawing/2014/main" id="{D026EF0F-1A93-E500-07F8-20810F5B9846}"/>
              </a:ext>
            </a:extLst>
          </p:cNvPr>
          <p:cNvSpPr/>
          <p:nvPr userDrawn="1"/>
        </p:nvSpPr>
        <p:spPr>
          <a:xfrm>
            <a:off x="0" y="35471100"/>
            <a:ext cx="32399288" cy="772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Google Shape;16;p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7" y="17112259"/>
            <a:ext cx="36610545"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5"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10578" y="10770172"/>
            <a:ext cx="27944386" cy="179702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10578" y="28910441"/>
            <a:ext cx="27944386"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8504"/>
              <a:buNone/>
              <a:defRPr sz="8504">
                <a:solidFill>
                  <a:schemeClr val="dk1"/>
                </a:solidFill>
              </a:defRPr>
            </a:lvl1pPr>
            <a:lvl2pPr marL="914400" lvl="1" indent="-228600" algn="l">
              <a:lnSpc>
                <a:spcPct val="90000"/>
              </a:lnSpc>
              <a:spcBef>
                <a:spcPts val="1772"/>
              </a:spcBef>
              <a:spcAft>
                <a:spcPts val="0"/>
              </a:spcAft>
              <a:buClr>
                <a:srgbClr val="888888"/>
              </a:buClr>
              <a:buSzPts val="7086"/>
              <a:buNone/>
              <a:defRPr sz="7086">
                <a:solidFill>
                  <a:srgbClr val="888888"/>
                </a:solidFill>
              </a:defRPr>
            </a:lvl2pPr>
            <a:lvl3pPr marL="1371600" lvl="2" indent="-228600" algn="l">
              <a:lnSpc>
                <a:spcPct val="90000"/>
              </a:lnSpc>
              <a:spcBef>
                <a:spcPts val="1772"/>
              </a:spcBef>
              <a:spcAft>
                <a:spcPts val="0"/>
              </a:spcAft>
              <a:buClr>
                <a:srgbClr val="888888"/>
              </a:buClr>
              <a:buSzPts val="6378"/>
              <a:buNone/>
              <a:defRPr sz="6378">
                <a:solidFill>
                  <a:srgbClr val="888888"/>
                </a:solidFill>
              </a:defRPr>
            </a:lvl3pPr>
            <a:lvl4pPr marL="1828800" lvl="3" indent="-228600" algn="l">
              <a:lnSpc>
                <a:spcPct val="90000"/>
              </a:lnSpc>
              <a:spcBef>
                <a:spcPts val="1772"/>
              </a:spcBef>
              <a:spcAft>
                <a:spcPts val="0"/>
              </a:spcAft>
              <a:buClr>
                <a:srgbClr val="888888"/>
              </a:buClr>
              <a:buSzPts val="5669"/>
              <a:buNone/>
              <a:defRPr sz="5669">
                <a:solidFill>
                  <a:srgbClr val="888888"/>
                </a:solidFill>
              </a:defRPr>
            </a:lvl4pPr>
            <a:lvl5pPr marL="2286000" lvl="4" indent="-228600" algn="l">
              <a:lnSpc>
                <a:spcPct val="90000"/>
              </a:lnSpc>
              <a:spcBef>
                <a:spcPts val="1772"/>
              </a:spcBef>
              <a:spcAft>
                <a:spcPts val="0"/>
              </a:spcAft>
              <a:buClr>
                <a:srgbClr val="888888"/>
              </a:buClr>
              <a:buSzPts val="5669"/>
              <a:buNone/>
              <a:defRPr sz="5669">
                <a:solidFill>
                  <a:srgbClr val="888888"/>
                </a:solidFill>
              </a:defRPr>
            </a:lvl5pPr>
            <a:lvl6pPr marL="2743200" lvl="5" indent="-228600" algn="l">
              <a:lnSpc>
                <a:spcPct val="90000"/>
              </a:lnSpc>
              <a:spcBef>
                <a:spcPts val="1772"/>
              </a:spcBef>
              <a:spcAft>
                <a:spcPts val="0"/>
              </a:spcAft>
              <a:buClr>
                <a:srgbClr val="888888"/>
              </a:buClr>
              <a:buSzPts val="5669"/>
              <a:buNone/>
              <a:defRPr sz="5669">
                <a:solidFill>
                  <a:srgbClr val="888888"/>
                </a:solidFill>
              </a:defRPr>
            </a:lvl6pPr>
            <a:lvl7pPr marL="3200400" lvl="6" indent="-228600" algn="l">
              <a:lnSpc>
                <a:spcPct val="90000"/>
              </a:lnSpc>
              <a:spcBef>
                <a:spcPts val="1772"/>
              </a:spcBef>
              <a:spcAft>
                <a:spcPts val="0"/>
              </a:spcAft>
              <a:buClr>
                <a:srgbClr val="888888"/>
              </a:buClr>
              <a:buSzPts val="5669"/>
              <a:buNone/>
              <a:defRPr sz="5669">
                <a:solidFill>
                  <a:srgbClr val="888888"/>
                </a:solidFill>
              </a:defRPr>
            </a:lvl7pPr>
            <a:lvl8pPr marL="3657600" lvl="7" indent="-228600" algn="l">
              <a:lnSpc>
                <a:spcPct val="90000"/>
              </a:lnSpc>
              <a:spcBef>
                <a:spcPts val="1772"/>
              </a:spcBef>
              <a:spcAft>
                <a:spcPts val="0"/>
              </a:spcAft>
              <a:buClr>
                <a:srgbClr val="888888"/>
              </a:buClr>
              <a:buSzPts val="5669"/>
              <a:buNone/>
              <a:defRPr sz="5669">
                <a:solidFill>
                  <a:srgbClr val="888888"/>
                </a:solidFill>
              </a:defRPr>
            </a:lvl8pPr>
            <a:lvl9pPr marL="4114800" lvl="8" indent="-228600" algn="l">
              <a:lnSpc>
                <a:spcPct val="90000"/>
              </a:lnSpc>
              <a:spcBef>
                <a:spcPts val="1772"/>
              </a:spcBef>
              <a:spcAft>
                <a:spcPts val="0"/>
              </a:spcAft>
              <a:buClr>
                <a:srgbClr val="888888"/>
              </a:buClr>
              <a:buSzPts val="5669"/>
              <a:buNone/>
              <a:defRPr sz="5669">
                <a:solidFill>
                  <a:srgbClr val="888888"/>
                </a:solidFill>
              </a:defRPr>
            </a:lvl9pPr>
          </a:lstStyle>
          <a:p>
            <a:endParaRPr/>
          </a:p>
        </p:txBody>
      </p:sp>
      <p:sp>
        <p:nvSpPr>
          <p:cNvPr id="26" name="Google Shape;26;p5"/>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6"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6"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543"/>
              </a:spcBef>
              <a:spcAft>
                <a:spcPts val="0"/>
              </a:spcAft>
              <a:buClr>
                <a:schemeClr val="dk1"/>
              </a:buClr>
              <a:buSzPts val="11338"/>
              <a:buFont typeface="Arial"/>
              <a:buNone/>
              <a:defRPr sz="11338" b="0" i="0" u="none" strike="noStrike" cap="none">
                <a:solidFill>
                  <a:schemeClr val="dk1"/>
                </a:solidFill>
                <a:latin typeface="Calibri"/>
                <a:ea typeface="Calibri"/>
                <a:cs typeface="Calibri"/>
                <a:sym typeface="Calibri"/>
              </a:defRPr>
            </a:lvl1pPr>
            <a:lvl2pPr marR="0" lvl="1" algn="l" rtl="0">
              <a:lnSpc>
                <a:spcPct val="90000"/>
              </a:lnSpc>
              <a:spcBef>
                <a:spcPts val="1772"/>
              </a:spcBef>
              <a:spcAft>
                <a:spcPts val="0"/>
              </a:spcAft>
              <a:buClr>
                <a:schemeClr val="dk1"/>
              </a:buClr>
              <a:buSzPts val="9921"/>
              <a:buFont typeface="Arial"/>
              <a:buNone/>
              <a:defRPr sz="9921" b="0" i="0" u="none" strike="noStrike" cap="none">
                <a:solidFill>
                  <a:schemeClr val="dk1"/>
                </a:solidFill>
                <a:latin typeface="Calibri"/>
                <a:ea typeface="Calibri"/>
                <a:cs typeface="Calibri"/>
                <a:sym typeface="Calibri"/>
              </a:defRPr>
            </a:lvl2pPr>
            <a:lvl3pPr marR="0" lvl="2" algn="l" rtl="0">
              <a:lnSpc>
                <a:spcPct val="90000"/>
              </a:lnSpc>
              <a:spcBef>
                <a:spcPts val="1772"/>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3pPr>
            <a:lvl4pPr marR="0" lvl="3"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4pPr>
            <a:lvl5pPr marR="0" lvl="4"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5pPr>
            <a:lvl6pPr marR="0" lvl="5"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6pPr>
            <a:lvl7pPr marR="0" lvl="6"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7pPr>
            <a:lvl8pPr marR="0" lvl="7"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8pPr>
            <a:lvl9pPr marR="0" lvl="8"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pic>
        <p:nvPicPr>
          <p:cNvPr id="4" name="Imagen 3">
            <a:extLst>
              <a:ext uri="{FF2B5EF4-FFF2-40B4-BE49-F238E27FC236}">
                <a16:creationId xmlns:a16="http://schemas.microsoft.com/office/drawing/2014/main" id="{D4F43823-A8EB-6E01-E8DE-21CB73F990A4}"/>
              </a:ext>
            </a:extLst>
          </p:cNvPr>
          <p:cNvPicPr>
            <a:picLocks noChangeAspect="1"/>
          </p:cNvPicPr>
          <p:nvPr userDrawn="1"/>
        </p:nvPicPr>
        <p:blipFill>
          <a:blip r:embed="rId12"/>
          <a:stretch>
            <a:fillRect/>
          </a:stretch>
        </p:blipFill>
        <p:spPr>
          <a:xfrm>
            <a:off x="794" y="6877"/>
            <a:ext cx="32398494" cy="43193761"/>
          </a:xfrm>
          <a:prstGeom prst="rect">
            <a:avLst/>
          </a:prstGeom>
        </p:spPr>
      </p:pic>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3" name="Imagen 2">
            <a:extLst>
              <a:ext uri="{FF2B5EF4-FFF2-40B4-BE49-F238E27FC236}">
                <a16:creationId xmlns:a16="http://schemas.microsoft.com/office/drawing/2014/main" id="{9050C433-5E70-7394-10A8-E0BB526659CB}"/>
              </a:ext>
            </a:extLst>
          </p:cNvPr>
          <p:cNvPicPr>
            <a:picLocks noChangeAspect="1"/>
          </p:cNvPicPr>
          <p:nvPr userDrawn="1"/>
        </p:nvPicPr>
        <p:blipFill>
          <a:blip r:embed="rId12"/>
          <a:stretch>
            <a:fillRect/>
          </a:stretch>
        </p:blipFill>
        <p:spPr>
          <a:xfrm>
            <a:off x="794" y="3968"/>
            <a:ext cx="32398494" cy="431937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pic>
        <p:nvPicPr>
          <p:cNvPr id="30" name="Imagen 29"/>
          <p:cNvPicPr>
            <a:picLocks/>
          </p:cNvPicPr>
          <p:nvPr/>
        </p:nvPicPr>
        <p:blipFill>
          <a:blip r:embed="rId3">
            <a:extLst>
              <a:ext uri="{28A0092B-C50C-407E-A947-70E740481C1C}">
                <a14:useLocalDpi xmlns:a14="http://schemas.microsoft.com/office/drawing/2010/main" val="0"/>
              </a:ext>
            </a:extLst>
          </a:blip>
          <a:stretch>
            <a:fillRect/>
          </a:stretch>
        </p:blipFill>
        <p:spPr>
          <a:xfrm>
            <a:off x="-35163" y="400050"/>
            <a:ext cx="32399287" cy="42480610"/>
          </a:xfrm>
          <a:prstGeom prst="rect">
            <a:avLst/>
          </a:prstGeom>
        </p:spPr>
      </p:pic>
      <p:sp>
        <p:nvSpPr>
          <p:cNvPr id="84" name="Google Shape;84;p1"/>
          <p:cNvSpPr txBox="1">
            <a:spLocks noGrp="1"/>
          </p:cNvSpPr>
          <p:nvPr>
            <p:ph type="ctrTitle"/>
          </p:nvPr>
        </p:nvSpPr>
        <p:spPr>
          <a:xfrm>
            <a:off x="5428079" y="7537217"/>
            <a:ext cx="22044303" cy="1943833"/>
          </a:xfrm>
          <a:prstGeom prst="rect">
            <a:avLst/>
          </a:prstGeom>
          <a:noFill/>
          <a:ln>
            <a:noFill/>
          </a:ln>
        </p:spPr>
        <p:txBody>
          <a:bodyPr spcFirstLastPara="1" wrap="square" lIns="91425" tIns="45700" rIns="91425" bIns="45700" anchor="b" anchorCtr="0">
            <a:normAutofit fontScale="90000"/>
          </a:bodyPr>
          <a:lstStyle/>
          <a:p>
            <a:pPr lvl="0">
              <a:buClr>
                <a:srgbClr val="0070C0"/>
              </a:buClr>
              <a:buSzPts val="25000"/>
            </a:pPr>
            <a:r>
              <a:rPr lang="es-MX" sz="9600" b="1" dirty="0">
                <a:solidFill>
                  <a:srgbClr val="006335"/>
                </a:solidFill>
                <a:latin typeface="Arial Black" panose="020B0A04020102020204" pitchFamily="34" charset="0"/>
                <a:ea typeface="Montserrat"/>
                <a:cs typeface="Montserrat"/>
                <a:sym typeface="Montserrat"/>
              </a:rPr>
              <a:t/>
            </a:r>
            <a:br>
              <a:rPr lang="es-MX" sz="9600" b="1" dirty="0">
                <a:solidFill>
                  <a:srgbClr val="006335"/>
                </a:solidFill>
                <a:latin typeface="Arial Black" panose="020B0A04020102020204" pitchFamily="34" charset="0"/>
                <a:ea typeface="Montserrat"/>
                <a:cs typeface="Montserrat"/>
                <a:sym typeface="Montserrat"/>
              </a:rPr>
            </a:br>
            <a:r>
              <a:rPr lang="es-MX" sz="9600" b="1" dirty="0">
                <a:solidFill>
                  <a:srgbClr val="90552B"/>
                </a:solidFill>
                <a:latin typeface="Arial Black" panose="020B0A04020102020204" pitchFamily="34" charset="0"/>
                <a:ea typeface="Montserrat"/>
                <a:cs typeface="Montserrat"/>
                <a:sym typeface="Montserrat"/>
              </a:rPr>
              <a:t>TÍTULO</a:t>
            </a:r>
            <a:br>
              <a:rPr lang="es-MX" sz="9600" b="1" dirty="0">
                <a:solidFill>
                  <a:srgbClr val="90552B"/>
                </a:solidFill>
                <a:latin typeface="Arial Black" panose="020B0A04020102020204" pitchFamily="34" charset="0"/>
                <a:ea typeface="Montserrat"/>
                <a:cs typeface="Montserrat"/>
                <a:sym typeface="Montserrat"/>
              </a:rPr>
            </a:br>
            <a:r>
              <a:rPr lang="es-MX" sz="7300" dirty="0">
                <a:solidFill>
                  <a:srgbClr val="90552B"/>
                </a:solidFill>
                <a:latin typeface="+mn-lt"/>
                <a:ea typeface="Montserrat"/>
                <a:cs typeface="Montserrat"/>
                <a:sym typeface="Montserrat"/>
              </a:rPr>
              <a:t>Autores </a:t>
            </a:r>
            <a:r>
              <a:rPr lang="es-ES" sz="7300" dirty="0">
                <a:solidFill>
                  <a:srgbClr val="90552B"/>
                </a:solidFill>
                <a:latin typeface="+mn-lt"/>
                <a:ea typeface="Montserrat"/>
                <a:cs typeface="Montserrat"/>
                <a:sym typeface="Montserrat"/>
              </a:rPr>
              <a:t>Nombre (s), apellido paterno y apellido materno</a:t>
            </a:r>
            <a:br>
              <a:rPr lang="es-ES" sz="7300" dirty="0">
                <a:solidFill>
                  <a:srgbClr val="90552B"/>
                </a:solidFill>
                <a:latin typeface="+mn-lt"/>
                <a:ea typeface="Montserrat"/>
                <a:cs typeface="Montserrat"/>
                <a:sym typeface="Montserrat"/>
              </a:rPr>
            </a:br>
            <a:r>
              <a:rPr lang="es-ES" sz="4400" dirty="0">
                <a:solidFill>
                  <a:srgbClr val="003366"/>
                </a:solidFill>
                <a:latin typeface="+mn-lt"/>
                <a:ea typeface="Montserrat"/>
                <a:cs typeface="Montserrat"/>
                <a:sym typeface="Montserrat"/>
              </a:rPr>
              <a:t>Instituciones</a:t>
            </a:r>
            <a:br>
              <a:rPr lang="es-ES" sz="4400" dirty="0">
                <a:solidFill>
                  <a:srgbClr val="003366"/>
                </a:solidFill>
                <a:latin typeface="+mn-lt"/>
                <a:ea typeface="Montserrat"/>
                <a:cs typeface="Montserrat"/>
                <a:sym typeface="Montserrat"/>
              </a:rPr>
            </a:br>
            <a:r>
              <a:rPr lang="es-ES" sz="4400" dirty="0">
                <a:solidFill>
                  <a:srgbClr val="003366"/>
                </a:solidFill>
                <a:latin typeface="+mn-lt"/>
                <a:ea typeface="Montserrat"/>
                <a:cs typeface="Montserrat"/>
                <a:sym typeface="Montserrat"/>
              </a:rPr>
              <a:t>Correo electrónico del responsable</a:t>
            </a:r>
            <a:endParaRPr sz="7300" dirty="0">
              <a:solidFill>
                <a:srgbClr val="003366"/>
              </a:solidFill>
              <a:latin typeface="+mn-lt"/>
            </a:endParaRPr>
          </a:p>
        </p:txBody>
      </p:sp>
      <p:sp>
        <p:nvSpPr>
          <p:cNvPr id="6" name="CuadroTexto 5">
            <a:extLst>
              <a:ext uri="{FF2B5EF4-FFF2-40B4-BE49-F238E27FC236}">
                <a16:creationId xmlns:a16="http://schemas.microsoft.com/office/drawing/2014/main" id="{79F578F1-1D05-534B-9ADB-E62B98BAAFB2}"/>
              </a:ext>
            </a:extLst>
          </p:cNvPr>
          <p:cNvSpPr txBox="1"/>
          <p:nvPr/>
        </p:nvSpPr>
        <p:spPr>
          <a:xfrm>
            <a:off x="1415420" y="1948898"/>
            <a:ext cx="18614571" cy="2477601"/>
          </a:xfrm>
          <a:prstGeom prst="rect">
            <a:avLst/>
          </a:prstGeom>
          <a:noFill/>
        </p:spPr>
        <p:txBody>
          <a:bodyPr wrap="square" rtlCol="0">
            <a:spAutoFit/>
          </a:bodyPr>
          <a:lstStyle/>
          <a:p>
            <a:r>
              <a:rPr lang="es-MX" sz="15500" b="1" dirty="0">
                <a:solidFill>
                  <a:schemeClr val="bg1">
                    <a:lumMod val="75000"/>
                  </a:schemeClr>
                </a:solidFill>
                <a:latin typeface="+mn-lt"/>
              </a:rPr>
              <a:t>ZONA DE LOGOS</a:t>
            </a:r>
          </a:p>
        </p:txBody>
      </p:sp>
      <p:sp>
        <p:nvSpPr>
          <p:cNvPr id="11" name="Subtítulo 2">
            <a:extLst>
              <a:ext uri="{FF2B5EF4-FFF2-40B4-BE49-F238E27FC236}">
                <a16:creationId xmlns:a16="http://schemas.microsoft.com/office/drawing/2014/main" id="{BD9901AC-335F-0B49-802E-D3ED3B0D3743}"/>
              </a:ext>
            </a:extLst>
          </p:cNvPr>
          <p:cNvSpPr>
            <a:spLocks noGrp="1"/>
          </p:cNvSpPr>
          <p:nvPr>
            <p:ph type="subTitle" idx="1"/>
          </p:nvPr>
        </p:nvSpPr>
        <p:spPr>
          <a:xfrm>
            <a:off x="2262754" y="11894156"/>
            <a:ext cx="14187477" cy="8854278"/>
          </a:xfrm>
        </p:spPr>
        <p:txBody>
          <a:bodyPr>
            <a:normAutofit fontScale="77500" lnSpcReduction="20000"/>
          </a:bodyPr>
          <a:lstStyle/>
          <a:p>
            <a:pPr algn="l">
              <a:lnSpc>
                <a:spcPct val="100000"/>
              </a:lnSpc>
            </a:pPr>
            <a:r>
              <a:rPr lang="es-ES" sz="4000" b="1" dirty="0">
                <a:latin typeface="+mj-lt"/>
                <a:cs typeface="Arial" panose="020B0604020202020204" pitchFamily="34" charset="0"/>
              </a:rPr>
              <a:t>INTRODUCCIÓN</a:t>
            </a:r>
          </a:p>
          <a:p>
            <a:pPr algn="just"/>
            <a:r>
              <a:rPr lang="es-MX" sz="4000" dirty="0">
                <a:latin typeface="Arial" panose="020B0604020202020204" pitchFamily="34" charset="0"/>
                <a:cs typeface="Arial" panose="020B0604020202020204" pitchFamily="34" charset="0"/>
              </a:rPr>
              <a:t>Arial 10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lacus</a:t>
            </a:r>
            <a:r>
              <a:rPr lang="es-MX" sz="4000" dirty="0">
                <a:latin typeface="Arial" panose="020B0604020202020204" pitchFamily="34" charset="0"/>
                <a:cs typeface="Arial" panose="020B0604020202020204" pitchFamily="34" charset="0"/>
              </a:rPr>
              <a:t> vehicula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suscipit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sollicitudin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himenaeos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senectus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potenti</a:t>
            </a:r>
            <a:r>
              <a:rPr lang="es-MX" sz="4000" dirty="0">
                <a:latin typeface="Arial" panose="020B0604020202020204" pitchFamily="34" charset="0"/>
                <a:cs typeface="Arial" panose="020B0604020202020204" pitchFamily="34" charset="0"/>
              </a:rPr>
              <a:t>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porta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inceptos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lobortis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habitasse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cum </a:t>
            </a:r>
            <a:r>
              <a:rPr lang="es-MX" sz="4000" dirty="0" err="1">
                <a:latin typeface="Arial" panose="020B0604020202020204" pitchFamily="34" charset="0"/>
                <a:cs typeface="Arial" panose="020B0604020202020204" pitchFamily="34" charset="0"/>
              </a:rPr>
              <a:t>curae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mus </a:t>
            </a:r>
            <a:r>
              <a:rPr lang="es-MX" sz="4000" dirty="0" err="1">
                <a:latin typeface="Arial" panose="020B0604020202020204" pitchFamily="34" charset="0"/>
                <a:cs typeface="Arial" panose="020B0604020202020204" pitchFamily="34" charset="0"/>
              </a:rPr>
              <a:t>porttitor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ligula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consequat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enim</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nisi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pretium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fermentum</a:t>
            </a:r>
            <a:r>
              <a:rPr lang="es-MX" sz="4000" dirty="0">
                <a:latin typeface="Arial" panose="020B0604020202020204" pitchFamily="34" charset="0"/>
                <a:cs typeface="Arial" panose="020B0604020202020204" pitchFamily="34" charset="0"/>
              </a:rPr>
              <a:t>.</a:t>
            </a:r>
          </a:p>
          <a:p>
            <a:pPr algn="just" fontAlgn="base"/>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purus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arcu</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cum lacinia porta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aenean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tellus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ultrices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nibh</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cursus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tempus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class</a:t>
            </a:r>
            <a:r>
              <a:rPr lang="es-MX" sz="4000" dirty="0">
                <a:latin typeface="Arial" panose="020B0604020202020204" pitchFamily="34" charset="0"/>
                <a:cs typeface="Arial" panose="020B0604020202020204" pitchFamily="34" charset="0"/>
              </a:rPr>
              <a:t> nunc commodo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lacinia, </a:t>
            </a:r>
            <a:r>
              <a:rPr lang="es-MX" sz="4000" dirty="0" err="1">
                <a:latin typeface="Arial" panose="020B0604020202020204" pitchFamily="34" charset="0"/>
                <a:cs typeface="Arial" panose="020B0604020202020204" pitchFamily="34" charset="0"/>
              </a:rPr>
              <a:t>orci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scelerisque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hendrerit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penatibus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Tincidunt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facilisis</a:t>
            </a:r>
            <a:r>
              <a:rPr lang="es-MX" sz="4000" dirty="0">
                <a:latin typeface="Arial" panose="020B0604020202020204" pitchFamily="34" charset="0"/>
                <a:cs typeface="Arial" panose="020B0604020202020204" pitchFamily="34" charset="0"/>
              </a:rPr>
              <a:t> cum sed </a:t>
            </a:r>
            <a:r>
              <a:rPr lang="es-MX" sz="4000" dirty="0" err="1">
                <a:latin typeface="Arial" panose="020B0604020202020204" pitchFamily="34" charset="0"/>
                <a:cs typeface="Arial" panose="020B0604020202020204" pitchFamily="34" charset="0"/>
              </a:rPr>
              <a:t>quisque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sociis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integer</a:t>
            </a:r>
            <a:r>
              <a:rPr lang="es-MX" sz="4000" dirty="0">
                <a:latin typeface="Arial" panose="020B0604020202020204" pitchFamily="34" charset="0"/>
                <a:cs typeface="Arial" panose="020B0604020202020204" pitchFamily="34" charset="0"/>
              </a:rPr>
              <a:t> ornare </a:t>
            </a:r>
            <a:r>
              <a:rPr lang="es-MX" sz="4000" dirty="0" err="1">
                <a:latin typeface="Arial" panose="020B0604020202020204" pitchFamily="34" charset="0"/>
                <a:cs typeface="Arial" panose="020B0604020202020204" pitchFamily="34" charset="0"/>
              </a:rPr>
              <a:t>curabitur</a:t>
            </a:r>
            <a:r>
              <a:rPr lang="es-MX" sz="4000" dirty="0">
                <a:latin typeface="Arial" panose="020B0604020202020204" pitchFamily="34" charset="0"/>
                <a:cs typeface="Arial" panose="020B0604020202020204" pitchFamily="34" charset="0"/>
              </a:rPr>
              <a:t> eros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etiam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eleifend</a:t>
            </a:r>
            <a:r>
              <a:rPr lang="es-MX" sz="4000" dirty="0">
                <a:latin typeface="Arial" panose="020B0604020202020204" pitchFamily="34" charset="0"/>
                <a:cs typeface="Arial" panose="020B0604020202020204" pitchFamily="34" charset="0"/>
              </a:rPr>
              <a:t> commodo </a:t>
            </a:r>
            <a:r>
              <a:rPr lang="es-MX" sz="4000" dirty="0" err="1">
                <a:latin typeface="Arial" panose="020B0604020202020204" pitchFamily="34" charset="0"/>
                <a:cs typeface="Arial" panose="020B0604020202020204" pitchFamily="34" charset="0"/>
              </a:rPr>
              <a:t>feugiat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ullamcorper</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accumsan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nostra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conubia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risus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nec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eget</a:t>
            </a:r>
            <a:r>
              <a:rPr lang="es-MX" sz="4000" dirty="0">
                <a:latin typeface="Arial" panose="020B0604020202020204" pitchFamily="34" charset="0"/>
                <a:cs typeface="Arial" panose="020B0604020202020204" pitchFamily="34" charset="0"/>
              </a:rPr>
              <a:t> leo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montes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augue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Sagittis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venenatis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nullam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vestibulum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cubilia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felis</a:t>
            </a:r>
            <a:r>
              <a:rPr lang="es-MX" sz="4000" dirty="0">
                <a:latin typeface="Arial" panose="020B0604020202020204" pitchFamily="34" charset="0"/>
                <a:cs typeface="Arial" panose="020B0604020202020204" pitchFamily="34" charset="0"/>
              </a:rPr>
              <a:t> platea et </a:t>
            </a:r>
            <a:r>
              <a:rPr lang="es-MX" sz="4000" dirty="0" err="1">
                <a:latin typeface="Arial" panose="020B0604020202020204" pitchFamily="34" charset="0"/>
                <a:cs typeface="Arial" panose="020B0604020202020204" pitchFamily="34" charset="0"/>
              </a:rPr>
              <a:t>pharetra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placerat</a:t>
            </a:r>
            <a:r>
              <a:rPr lang="es-MX" sz="4000" dirty="0">
                <a:latin typeface="Arial" panose="020B0604020202020204" pitchFamily="34" charset="0"/>
                <a:cs typeface="Arial" panose="020B0604020202020204" pitchFamily="34" charset="0"/>
              </a:rPr>
              <a:t>, urna </a:t>
            </a:r>
            <a:r>
              <a:rPr lang="es-MX" sz="4000" dirty="0" err="1">
                <a:latin typeface="Arial" panose="020B0604020202020204" pitchFamily="34" charset="0"/>
                <a:cs typeface="Arial" panose="020B0604020202020204" pitchFamily="34" charset="0"/>
              </a:rPr>
              <a:t>im|perdiet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ante </a:t>
            </a:r>
            <a:r>
              <a:rPr lang="es-MX" sz="4000" dirty="0" err="1">
                <a:latin typeface="Arial" panose="020B0604020202020204" pitchFamily="34" charset="0"/>
                <a:cs typeface="Arial" panose="020B0604020202020204" pitchFamily="34" charset="0"/>
              </a:rPr>
              <a:t>molestie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a:p>
            <a:pPr algn="just">
              <a:lnSpc>
                <a:spcPct val="100000"/>
              </a:lnSpc>
            </a:pPr>
            <a:endParaRPr lang="es-ES" sz="4000" dirty="0">
              <a:latin typeface="+mj-lt"/>
              <a:cs typeface="Arial" panose="020B0604020202020204" pitchFamily="34" charset="0"/>
            </a:endParaRPr>
          </a:p>
          <a:p>
            <a:pPr algn="just">
              <a:lnSpc>
                <a:spcPct val="100000"/>
              </a:lnSpc>
            </a:pPr>
            <a:r>
              <a:rPr lang="es-ES" sz="4000" dirty="0">
                <a:latin typeface="+mj-lt"/>
              </a:rPr>
              <a:t> </a:t>
            </a:r>
            <a:endParaRPr lang="es-MX" sz="4000" dirty="0">
              <a:latin typeface="+mj-lt"/>
              <a:cs typeface="Arial" panose="020B0604020202020204" pitchFamily="34" charset="0"/>
            </a:endParaRPr>
          </a:p>
        </p:txBody>
      </p:sp>
      <p:sp>
        <p:nvSpPr>
          <p:cNvPr id="13" name="Subtítulo 2">
            <a:extLst>
              <a:ext uri="{FF2B5EF4-FFF2-40B4-BE49-F238E27FC236}">
                <a16:creationId xmlns:a16="http://schemas.microsoft.com/office/drawing/2014/main" id="{E9C7B125-1E44-0447-8010-2A00B418D29E}"/>
              </a:ext>
            </a:extLst>
          </p:cNvPr>
          <p:cNvSpPr txBox="1">
            <a:spLocks/>
          </p:cNvSpPr>
          <p:nvPr/>
        </p:nvSpPr>
        <p:spPr>
          <a:xfrm>
            <a:off x="17581612" y="10995841"/>
            <a:ext cx="13064560" cy="13128171"/>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endParaRPr lang="es-MX" sz="5400" dirty="0">
              <a:latin typeface="Arial" panose="020B0604020202020204" pitchFamily="34" charset="0"/>
              <a:cs typeface="Arial" panose="020B0604020202020204" pitchFamily="34" charset="0"/>
            </a:endParaRPr>
          </a:p>
        </p:txBody>
      </p:sp>
      <p:sp>
        <p:nvSpPr>
          <p:cNvPr id="14" name="Subtítulo 2">
            <a:extLst>
              <a:ext uri="{FF2B5EF4-FFF2-40B4-BE49-F238E27FC236}">
                <a16:creationId xmlns:a16="http://schemas.microsoft.com/office/drawing/2014/main" id="{04C088DA-957F-A045-AD11-1660F2938651}"/>
              </a:ext>
            </a:extLst>
          </p:cNvPr>
          <p:cNvSpPr txBox="1">
            <a:spLocks/>
          </p:cNvSpPr>
          <p:nvPr/>
        </p:nvSpPr>
        <p:spPr>
          <a:xfrm>
            <a:off x="17155368" y="23674741"/>
            <a:ext cx="13064560" cy="5931042"/>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CONCLUSIONES</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a:t>
            </a:r>
            <a:r>
              <a:rPr lang="es-MX" sz="3100" dirty="0" err="1">
                <a:solidFill>
                  <a:schemeClr val="dk1"/>
                </a:solidFill>
                <a:latin typeface="+mj-lt"/>
                <a:ea typeface="Calibri"/>
                <a:cs typeface="Arial" panose="020B0604020202020204" pitchFamily="34" charset="0"/>
              </a:rPr>
              <a:t>im|perdiet</a:t>
            </a:r>
            <a:r>
              <a:rPr lang="es-MX" sz="3100" dirty="0">
                <a:solidFill>
                  <a:schemeClr val="dk1"/>
                </a:solidFill>
                <a:latin typeface="+mj-lt"/>
                <a:ea typeface="Calibri"/>
                <a:cs typeface="Arial" panose="020B0604020202020204" pitchFamily="34" charset="0"/>
              </a:rPr>
              <a:t> sodales ante molestie </a:t>
            </a:r>
            <a:r>
              <a:rPr lang="es-MX" sz="3100" dirty="0" err="1">
                <a:solidFill>
                  <a:schemeClr val="dk1"/>
                </a:solidFill>
                <a:latin typeface="+mj-lt"/>
                <a:ea typeface="Calibri"/>
                <a:cs typeface="Arial" panose="020B0604020202020204" pitchFamily="34" charset="0"/>
              </a:rPr>
              <a:t>rutrum</a:t>
            </a:r>
            <a:r>
              <a:rPr lang="es-MX" sz="3100" dirty="0">
                <a:solidFill>
                  <a:schemeClr val="dk1"/>
                </a:solidFill>
                <a:latin typeface="+mj-lt"/>
                <a:ea typeface="Calibri"/>
                <a:cs typeface="Arial" panose="020B0604020202020204" pitchFamily="34" charset="0"/>
              </a:rPr>
              <a:t>.</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2262754" y="36277086"/>
            <a:ext cx="27618033" cy="2121080"/>
          </a:xfrm>
          <a:prstGeom prst="rect">
            <a:avLst/>
          </a:prstGeom>
        </p:spPr>
        <p:txBody>
          <a:bodyPr vert="horz" lIns="91440" tIns="45720" rIns="91440" bIns="45720" rtlCol="0">
            <a:normAutofit fontScale="47500" lnSpcReduction="200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5600" b="1" dirty="0">
                <a:solidFill>
                  <a:schemeClr val="dk1"/>
                </a:solidFill>
                <a:latin typeface="+mj-lt"/>
                <a:ea typeface="Calibri"/>
                <a:cs typeface="Arial" panose="020B0604020202020204" pitchFamily="34" charset="0"/>
              </a:rPr>
              <a:t>BIBLIOGRAFÍA</a:t>
            </a:r>
          </a:p>
          <a:p>
            <a:pPr algn="just"/>
            <a:r>
              <a:rPr lang="es-MX" sz="6600" dirty="0">
                <a:solidFill>
                  <a:schemeClr val="dk1"/>
                </a:solidFill>
                <a:ea typeface="Calibri"/>
                <a:cs typeface="Arial" panose="020B0604020202020204" pitchFamily="34" charset="0"/>
              </a:rPr>
              <a:t>Arial 10 </a:t>
            </a:r>
            <a:r>
              <a:rPr lang="es-MX" sz="6400" dirty="0">
                <a:latin typeface="Arial" panose="020B0604020202020204" pitchFamily="34" charset="0"/>
                <a:cs typeface="Arial" panose="020B0604020202020204" pitchFamily="34" charset="0"/>
              </a:rPr>
              <a:t>Dolor 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6400" dirty="0" err="1">
                <a:latin typeface="Arial" panose="020B0604020202020204" pitchFamily="34" charset="0"/>
                <a:cs typeface="Arial" panose="020B0604020202020204" pitchFamily="34" charset="0"/>
              </a:rPr>
              <a:t>fermentum</a:t>
            </a:r>
            <a:r>
              <a:rPr lang="es-MX" sz="6400" dirty="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p:txBody>
      </p:sp>
      <p:sp>
        <p:nvSpPr>
          <p:cNvPr id="16" name="Subtítulo 2">
            <a:extLst>
              <a:ext uri="{FF2B5EF4-FFF2-40B4-BE49-F238E27FC236}">
                <a16:creationId xmlns:a16="http://schemas.microsoft.com/office/drawing/2014/main" id="{BD9901AC-335F-0B49-802E-D3ED3B0D3743}"/>
              </a:ext>
            </a:extLst>
          </p:cNvPr>
          <p:cNvSpPr txBox="1">
            <a:spLocks/>
          </p:cNvSpPr>
          <p:nvPr/>
        </p:nvSpPr>
        <p:spPr>
          <a:xfrm>
            <a:off x="2262754" y="10525429"/>
            <a:ext cx="14438937" cy="19438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858583" algn="ctr" rtl="0">
              <a:lnSpc>
                <a:spcPct val="90000"/>
              </a:lnSpc>
              <a:spcBef>
                <a:spcPts val="3543"/>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1pPr>
            <a:lvl2pPr marL="914400" marR="0" lvl="1" indent="-768604" algn="ctr"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2pPr>
            <a:lvl3pPr marL="1371600" marR="0" lvl="2" indent="-678561" algn="ctr" rtl="0">
              <a:lnSpc>
                <a:spcPct val="90000"/>
              </a:lnSpc>
              <a:spcBef>
                <a:spcPts val="1772"/>
              </a:spcBef>
              <a:spcAft>
                <a:spcPts val="0"/>
              </a:spcAft>
              <a:buClr>
                <a:schemeClr val="dk1"/>
              </a:buClr>
              <a:buSzPts val="6378"/>
              <a:buFont typeface="Arial"/>
              <a:buNone/>
              <a:defRPr sz="6378" b="0" i="0" u="none" strike="noStrike" cap="none">
                <a:solidFill>
                  <a:schemeClr val="dk1"/>
                </a:solidFill>
                <a:latin typeface="Calibri"/>
                <a:ea typeface="Calibri"/>
                <a:cs typeface="Calibri"/>
                <a:sym typeface="Calibri"/>
              </a:defRPr>
            </a:lvl3pPr>
            <a:lvl4pPr marL="1828800" marR="0" lvl="3"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4pPr>
            <a:lvl5pPr marL="2286000" marR="0" lvl="4"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5pPr>
            <a:lvl6pPr marL="2743200" marR="0" lvl="5"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6pPr>
            <a:lvl7pPr marL="3200400" marR="0" lvl="6"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7pPr>
            <a:lvl8pPr marL="3657600" marR="0" lvl="7"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8pPr>
            <a:lvl9pPr marL="4114800" marR="0" lvl="8"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9pPr>
          </a:lstStyle>
          <a:p>
            <a:pPr algn="just"/>
            <a:r>
              <a:rPr lang="es-MX" sz="3100" b="1" dirty="0">
                <a:latin typeface="+mj-lt"/>
                <a:cs typeface="Arial" panose="020B0604020202020204" pitchFamily="34" charset="0"/>
              </a:rPr>
              <a:t>Palabras clave:  </a:t>
            </a:r>
            <a:r>
              <a:rPr lang="es-MX" sz="3100" dirty="0">
                <a:latin typeface="+mj-lt"/>
                <a:cs typeface="Arial" panose="020B0604020202020204" pitchFamily="34" charset="0"/>
              </a:rPr>
              <a:t>Arial 10 tres palabras clave </a:t>
            </a:r>
          </a:p>
        </p:txBody>
      </p:sp>
      <p:sp>
        <p:nvSpPr>
          <p:cNvPr id="2" name="Rectángulo 1"/>
          <p:cNvSpPr/>
          <p:nvPr/>
        </p:nvSpPr>
        <p:spPr>
          <a:xfrm>
            <a:off x="2262754" y="19377414"/>
            <a:ext cx="14012693" cy="3908762"/>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OBJETIVO (S)</a:t>
            </a:r>
          </a:p>
          <a:p>
            <a:pPr algn="just"/>
            <a:endParaRPr lang="es-ES" sz="3100" dirty="0">
              <a:solidFill>
                <a:schemeClr val="dk1"/>
              </a:solidFill>
              <a:latin typeface="+mj-lt"/>
              <a:ea typeface="Calibri"/>
              <a:cs typeface="Arial" panose="020B0604020202020204" pitchFamily="34" charset="0"/>
            </a:endParaRPr>
          </a:p>
          <a:p>
            <a:pPr algn="just"/>
            <a:r>
              <a:rPr lang="es-MX" sz="3100" dirty="0">
                <a:cs typeface="Arial" panose="020B0604020202020204" pitchFamily="34" charset="0"/>
              </a:rPr>
              <a:t>Arial 10  </a:t>
            </a:r>
            <a:r>
              <a:rPr lang="es-MX" sz="3100" dirty="0" err="1">
                <a:solidFill>
                  <a:schemeClr val="dk1"/>
                </a:solidFill>
                <a:latin typeface="+mj-lt"/>
                <a:ea typeface="Calibri"/>
                <a:cs typeface="Arial" panose="020B0604020202020204" pitchFamily="34" charset="0"/>
                <a:sym typeface="Calibri"/>
              </a:rPr>
              <a:t>Lorem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ipsum</a:t>
            </a:r>
            <a:r>
              <a:rPr lang="es-MX" sz="3100" dirty="0">
                <a:solidFill>
                  <a:schemeClr val="dk1"/>
                </a:solidFill>
                <a:latin typeface="+mj-lt"/>
                <a:ea typeface="Calibri"/>
                <a:cs typeface="Arial" panose="020B0604020202020204" pitchFamily="34" charset="0"/>
                <a:sym typeface="Calibri"/>
              </a:rPr>
              <a:t> dolor </a:t>
            </a:r>
            <a:r>
              <a:rPr lang="es-MX" sz="3100" dirty="0" err="1">
                <a:solidFill>
                  <a:schemeClr val="dk1"/>
                </a:solidFill>
                <a:latin typeface="+mj-lt"/>
                <a:ea typeface="Calibri"/>
                <a:cs typeface="Arial" panose="020B0604020202020204" pitchFamily="34" charset="0"/>
                <a:sym typeface="Calibri"/>
              </a:rPr>
              <a:t>sit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amet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consectetur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adipiscing</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lacus</a:t>
            </a:r>
            <a:r>
              <a:rPr lang="es-MX" sz="3100" dirty="0">
                <a:solidFill>
                  <a:schemeClr val="dk1"/>
                </a:solidFill>
                <a:latin typeface="+mj-lt"/>
                <a:ea typeface="Calibri"/>
                <a:cs typeface="Arial" panose="020B0604020202020204" pitchFamily="34" charset="0"/>
                <a:sym typeface="Calibri"/>
              </a:rPr>
              <a:t> vehicula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suscipit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nisl</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mattis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sollicitudin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Sapien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primis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facilisi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metus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himenaeos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senectus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potenti</a:t>
            </a:r>
            <a:r>
              <a:rPr lang="es-MX" sz="3100" dirty="0">
                <a:solidFill>
                  <a:schemeClr val="dk1"/>
                </a:solidFill>
                <a:latin typeface="+mj-lt"/>
                <a:ea typeface="Calibri"/>
                <a:cs typeface="Arial" panose="020B0604020202020204" pitchFamily="34" charset="0"/>
                <a:sym typeface="Calibri"/>
              </a:rPr>
              <a:t> at, </a:t>
            </a:r>
            <a:r>
              <a:rPr lang="es-MX" sz="3100" dirty="0" err="1">
                <a:solidFill>
                  <a:schemeClr val="dk1"/>
                </a:solidFill>
                <a:latin typeface="+mj-lt"/>
                <a:ea typeface="Calibri"/>
                <a:cs typeface="Arial" panose="020B0604020202020204" pitchFamily="34" charset="0"/>
                <a:sym typeface="Calibri"/>
              </a:rPr>
              <a:t>fringilla</a:t>
            </a:r>
            <a:r>
              <a:rPr lang="es-MX" sz="3100" dirty="0">
                <a:solidFill>
                  <a:schemeClr val="dk1"/>
                </a:solidFill>
                <a:latin typeface="+mj-lt"/>
                <a:ea typeface="Calibri"/>
                <a:cs typeface="Arial" panose="020B0604020202020204" pitchFamily="34" charset="0"/>
                <a:sym typeface="Calibri"/>
              </a:rPr>
              <a:t> porta </a:t>
            </a:r>
            <a:r>
              <a:rPr lang="es-MX" sz="3100" dirty="0" err="1">
                <a:solidFill>
                  <a:schemeClr val="dk1"/>
                </a:solidFill>
                <a:latin typeface="+mj-lt"/>
                <a:ea typeface="Calibri"/>
                <a:cs typeface="Arial" panose="020B0604020202020204" pitchFamily="34" charset="0"/>
                <a:sym typeface="Calibri"/>
              </a:rPr>
              <a:t>blandit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inceptos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lobortis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dapibus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habitasse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a:t>
            </a:r>
            <a:r>
              <a:rPr lang="es-MX" sz="3100" dirty="0">
                <a:solidFill>
                  <a:schemeClr val="dk1"/>
                </a:solidFill>
                <a:latin typeface="+mj-lt"/>
                <a:ea typeface="Calibri"/>
                <a:cs typeface="Arial" panose="020B0604020202020204" pitchFamily="34" charset="0"/>
                <a:sym typeface="Calibri"/>
              </a:rPr>
              <a:t> cum </a:t>
            </a:r>
            <a:r>
              <a:rPr lang="es-MX" sz="3100" dirty="0" err="1">
                <a:solidFill>
                  <a:schemeClr val="dk1"/>
                </a:solidFill>
                <a:latin typeface="+mj-lt"/>
                <a:ea typeface="Calibri"/>
                <a:cs typeface="Arial" panose="020B0604020202020204" pitchFamily="34" charset="0"/>
                <a:sym typeface="Calibri"/>
              </a:rPr>
              <a:t>curae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Ultricies</a:t>
            </a:r>
            <a:r>
              <a:rPr lang="es-MX" sz="3100" dirty="0">
                <a:solidFill>
                  <a:schemeClr val="dk1"/>
                </a:solidFill>
                <a:latin typeface="+mj-lt"/>
                <a:ea typeface="Calibri"/>
                <a:cs typeface="Arial" panose="020B0604020202020204" pitchFamily="34" charset="0"/>
                <a:sym typeface="Calibri"/>
              </a:rPr>
              <a:t> mus </a:t>
            </a:r>
            <a:r>
              <a:rPr lang="es-MX" sz="3100" dirty="0" err="1">
                <a:solidFill>
                  <a:schemeClr val="dk1"/>
                </a:solidFill>
                <a:latin typeface="+mj-lt"/>
                <a:ea typeface="Calibri"/>
                <a:cs typeface="Arial" panose="020B0604020202020204" pitchFamily="34" charset="0"/>
                <a:sym typeface="Calibri"/>
              </a:rPr>
              <a:t>porttitor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ligula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malesuada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consequat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enim</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pellentesque</a:t>
            </a:r>
            <a:r>
              <a:rPr lang="es-MX" sz="3100" dirty="0">
                <a:solidFill>
                  <a:schemeClr val="dk1"/>
                </a:solidFill>
                <a:latin typeface="+mj-lt"/>
                <a:ea typeface="Calibri"/>
                <a:cs typeface="Arial" panose="020B0604020202020204" pitchFamily="34" charset="0"/>
                <a:sym typeface="Calibri"/>
              </a:rPr>
              <a:t> nunc </a:t>
            </a:r>
            <a:r>
              <a:rPr lang="es-MX" sz="3100" dirty="0" err="1">
                <a:solidFill>
                  <a:schemeClr val="dk1"/>
                </a:solidFill>
                <a:latin typeface="+mj-lt"/>
                <a:ea typeface="Calibri"/>
                <a:cs typeface="Arial" panose="020B0604020202020204" pitchFamily="34" charset="0"/>
                <a:sym typeface="Calibri"/>
              </a:rPr>
              <a:t>nisi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pretium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congue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fermentum</a:t>
            </a:r>
            <a:r>
              <a:rPr lang="es-MX" sz="3100" dirty="0">
                <a:solidFill>
                  <a:schemeClr val="dk1"/>
                </a:solidFill>
                <a:latin typeface="+mj-lt"/>
                <a:ea typeface="Calibri"/>
                <a:cs typeface="Arial" panose="020B0604020202020204" pitchFamily="34" charset="0"/>
                <a:sym typeface="Calibri"/>
              </a:rPr>
              <a:t>.</a:t>
            </a:r>
          </a:p>
        </p:txBody>
      </p:sp>
      <p:sp>
        <p:nvSpPr>
          <p:cNvPr id="4" name="Rectángulo 3"/>
          <p:cNvSpPr/>
          <p:nvPr/>
        </p:nvSpPr>
        <p:spPr>
          <a:xfrm>
            <a:off x="2262755" y="23754353"/>
            <a:ext cx="14012692" cy="4862870"/>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MATERIALES Y MÉTODOS </a:t>
            </a:r>
          </a:p>
          <a:p>
            <a:endParaRPr lang="es-ES" sz="3100" dirty="0">
              <a:solidFill>
                <a:schemeClr val="dk1"/>
              </a:solidFill>
              <a:latin typeface="+mj-lt"/>
              <a:ea typeface="Calibri"/>
              <a:cs typeface="Arial" panose="020B0604020202020204" pitchFamily="34" charset="0"/>
            </a:endParaRPr>
          </a:p>
          <a:p>
            <a:r>
              <a:rPr lang="es-ES" sz="3100" dirty="0">
                <a:solidFill>
                  <a:schemeClr val="dk1"/>
                </a:solidFill>
                <a:latin typeface="+mj-lt"/>
                <a:ea typeface="Calibri"/>
                <a:cs typeface="Arial" panose="020B0604020202020204" pitchFamily="34" charset="0"/>
              </a:rPr>
              <a:t>(Incluyendo diseño experimental y análisis estadísticos utilizados) </a:t>
            </a:r>
          </a:p>
          <a:p>
            <a:endParaRPr lang="es-ES" sz="3100" dirty="0">
              <a:solidFill>
                <a:schemeClr val="dk1"/>
              </a:solidFill>
              <a:latin typeface="+mj-lt"/>
              <a:ea typeface="Calibri"/>
              <a:cs typeface="Arial" panose="020B0604020202020204" pitchFamily="34" charset="0"/>
            </a:endParaRPr>
          </a:p>
          <a:p>
            <a:pPr algn="just"/>
            <a:r>
              <a:rPr lang="es-ES" sz="3100" dirty="0">
                <a:solidFill>
                  <a:schemeClr val="dk1"/>
                </a:solidFill>
                <a:latin typeface="+mj-lt"/>
                <a:ea typeface="Calibri"/>
                <a:cs typeface="Arial" panose="020B0604020202020204" pitchFamily="34" charset="0"/>
              </a:rPr>
              <a:t>Arial 10 </a:t>
            </a:r>
            <a:r>
              <a:rPr lang="es-ES" sz="3100" dirty="0" err="1">
                <a:solidFill>
                  <a:schemeClr val="dk1"/>
                </a:solidFill>
                <a:latin typeface="+mj-lt"/>
                <a:ea typeface="Calibri"/>
                <a:cs typeface="Arial" panose="020B0604020202020204" pitchFamily="34" charset="0"/>
              </a:rPr>
              <a:t>Lorem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ipsum</a:t>
            </a:r>
            <a:r>
              <a:rPr lang="es-ES" sz="3100" dirty="0">
                <a:solidFill>
                  <a:schemeClr val="dk1"/>
                </a:solidFill>
                <a:latin typeface="+mj-lt"/>
                <a:ea typeface="Calibri"/>
                <a:cs typeface="Arial" panose="020B0604020202020204" pitchFamily="34" charset="0"/>
              </a:rPr>
              <a:t> dolor </a:t>
            </a:r>
            <a:r>
              <a:rPr lang="es-ES" sz="3100" dirty="0" err="1">
                <a:solidFill>
                  <a:schemeClr val="dk1"/>
                </a:solidFill>
                <a:latin typeface="+mj-lt"/>
                <a:ea typeface="Calibri"/>
                <a:cs typeface="Arial" panose="020B0604020202020204" pitchFamily="34" charset="0"/>
              </a:rPr>
              <a:t>sit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amet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consectetur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adipiscing</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lacus</a:t>
            </a:r>
            <a:r>
              <a:rPr lang="es-ES" sz="3100" dirty="0">
                <a:solidFill>
                  <a:schemeClr val="dk1"/>
                </a:solidFill>
                <a:latin typeface="+mj-lt"/>
                <a:ea typeface="Calibri"/>
                <a:cs typeface="Arial" panose="020B0604020202020204" pitchFamily="34" charset="0"/>
              </a:rPr>
              <a:t> vehicula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suscipit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nisl</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mattis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sollicitudin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Sapien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primis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facilisi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metus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himenaeos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senectus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potenti</a:t>
            </a:r>
            <a:r>
              <a:rPr lang="es-ES" sz="3100" dirty="0">
                <a:solidFill>
                  <a:schemeClr val="dk1"/>
                </a:solidFill>
                <a:latin typeface="+mj-lt"/>
                <a:ea typeface="Calibri"/>
                <a:cs typeface="Arial" panose="020B0604020202020204" pitchFamily="34" charset="0"/>
              </a:rPr>
              <a:t> at, </a:t>
            </a:r>
            <a:r>
              <a:rPr lang="es-ES" sz="3100" dirty="0" err="1">
                <a:solidFill>
                  <a:schemeClr val="dk1"/>
                </a:solidFill>
                <a:latin typeface="+mj-lt"/>
                <a:ea typeface="Calibri"/>
                <a:cs typeface="Arial" panose="020B0604020202020204" pitchFamily="34" charset="0"/>
              </a:rPr>
              <a:t>fringilla</a:t>
            </a:r>
            <a:r>
              <a:rPr lang="es-ES" sz="3100" dirty="0">
                <a:solidFill>
                  <a:schemeClr val="dk1"/>
                </a:solidFill>
                <a:latin typeface="+mj-lt"/>
                <a:ea typeface="Calibri"/>
                <a:cs typeface="Arial" panose="020B0604020202020204" pitchFamily="34" charset="0"/>
              </a:rPr>
              <a:t> porta </a:t>
            </a:r>
            <a:r>
              <a:rPr lang="es-ES" sz="3100" dirty="0" err="1">
                <a:solidFill>
                  <a:schemeClr val="dk1"/>
                </a:solidFill>
                <a:latin typeface="+mj-lt"/>
                <a:ea typeface="Calibri"/>
                <a:cs typeface="Arial" panose="020B0604020202020204" pitchFamily="34" charset="0"/>
              </a:rPr>
              <a:t>blandit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inceptos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lobortis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dapibus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habitasse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a:t>
            </a:r>
            <a:r>
              <a:rPr lang="es-ES" sz="3100" dirty="0">
                <a:solidFill>
                  <a:schemeClr val="dk1"/>
                </a:solidFill>
                <a:latin typeface="+mj-lt"/>
                <a:ea typeface="Calibri"/>
                <a:cs typeface="Arial" panose="020B0604020202020204" pitchFamily="34" charset="0"/>
              </a:rPr>
              <a:t> cum </a:t>
            </a:r>
            <a:r>
              <a:rPr lang="es-ES" sz="3100" dirty="0" err="1">
                <a:solidFill>
                  <a:schemeClr val="dk1"/>
                </a:solidFill>
                <a:latin typeface="+mj-lt"/>
                <a:ea typeface="Calibri"/>
                <a:cs typeface="Arial" panose="020B0604020202020204" pitchFamily="34" charset="0"/>
              </a:rPr>
              <a:t>curae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Ultricies</a:t>
            </a:r>
            <a:r>
              <a:rPr lang="es-ES" sz="3100" dirty="0">
                <a:solidFill>
                  <a:schemeClr val="dk1"/>
                </a:solidFill>
                <a:latin typeface="+mj-lt"/>
                <a:ea typeface="Calibri"/>
                <a:cs typeface="Arial" panose="020B0604020202020204" pitchFamily="34" charset="0"/>
              </a:rPr>
              <a:t> mus </a:t>
            </a:r>
            <a:r>
              <a:rPr lang="es-ES" sz="3100" dirty="0" err="1">
                <a:solidFill>
                  <a:schemeClr val="dk1"/>
                </a:solidFill>
                <a:latin typeface="+mj-lt"/>
                <a:ea typeface="Calibri"/>
                <a:cs typeface="Arial" panose="020B0604020202020204" pitchFamily="34" charset="0"/>
              </a:rPr>
              <a:t>porttitor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ligula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malesuada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consequat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enim</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pellentesque</a:t>
            </a:r>
            <a:r>
              <a:rPr lang="es-ES" sz="3100" dirty="0">
                <a:solidFill>
                  <a:schemeClr val="dk1"/>
                </a:solidFill>
                <a:latin typeface="+mj-lt"/>
                <a:ea typeface="Calibri"/>
                <a:cs typeface="Arial" panose="020B0604020202020204" pitchFamily="34" charset="0"/>
              </a:rPr>
              <a:t> nunc </a:t>
            </a:r>
            <a:r>
              <a:rPr lang="es-ES" sz="3100" dirty="0" err="1">
                <a:solidFill>
                  <a:schemeClr val="dk1"/>
                </a:solidFill>
                <a:latin typeface="+mj-lt"/>
                <a:ea typeface="Calibri"/>
                <a:cs typeface="Arial" panose="020B0604020202020204" pitchFamily="34" charset="0"/>
              </a:rPr>
              <a:t>nisi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pretium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congue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fermentum</a:t>
            </a:r>
            <a:r>
              <a:rPr lang="es-ES" sz="3100" dirty="0">
                <a:solidFill>
                  <a:schemeClr val="dk1"/>
                </a:solidFill>
                <a:latin typeface="+mj-lt"/>
                <a:ea typeface="Calibri"/>
                <a:cs typeface="Arial" panose="020B0604020202020204" pitchFamily="34" charset="0"/>
              </a:rPr>
              <a:t>.</a:t>
            </a:r>
            <a:endParaRPr lang="es-MX" sz="3100" dirty="0">
              <a:solidFill>
                <a:schemeClr val="dk1"/>
              </a:solidFill>
              <a:latin typeface="+mj-lt"/>
              <a:ea typeface="Calibri"/>
              <a:cs typeface="Arial" panose="020B0604020202020204" pitchFamily="34" charset="0"/>
            </a:endParaRPr>
          </a:p>
        </p:txBody>
      </p:sp>
      <p:sp>
        <p:nvSpPr>
          <p:cNvPr id="5" name="Rectángulo 4"/>
          <p:cNvSpPr/>
          <p:nvPr/>
        </p:nvSpPr>
        <p:spPr>
          <a:xfrm>
            <a:off x="2262754" y="29275230"/>
            <a:ext cx="14012693" cy="4124206"/>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RESULTADOS Y DISCUSIÓN</a:t>
            </a:r>
          </a:p>
          <a:p>
            <a:endParaRPr lang="es-ES" sz="3100" dirty="0">
              <a:solidFill>
                <a:schemeClr val="dk1"/>
              </a:solidFill>
              <a:latin typeface="+mj-lt"/>
              <a:ea typeface="Calibri"/>
              <a:cs typeface="Arial" panose="020B0604020202020204" pitchFamily="34" charset="0"/>
            </a:endParaRPr>
          </a:p>
          <a:p>
            <a:pPr algn="just"/>
            <a:r>
              <a:rPr lang="es-MX" sz="3100" dirty="0">
                <a:solidFill>
                  <a:schemeClr val="dk1"/>
                </a:solidFill>
                <a:latin typeface="+mj-lt"/>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ipsum</a:t>
            </a:r>
            <a:r>
              <a:rPr lang="es-MX" sz="3100" dirty="0">
                <a:solidFill>
                  <a:schemeClr val="dk1"/>
                </a:solidFill>
                <a:latin typeface="+mj-lt"/>
                <a:ea typeface="Calibri"/>
                <a:cs typeface="Arial" panose="020B0604020202020204" pitchFamily="34" charset="0"/>
              </a:rPr>
              <a:t> dolor </a:t>
            </a:r>
            <a:r>
              <a:rPr lang="es-MX" sz="3100" dirty="0" err="1">
                <a:solidFill>
                  <a:schemeClr val="dk1"/>
                </a:solidFill>
                <a:latin typeface="+mj-lt"/>
                <a:ea typeface="Calibri"/>
                <a:cs typeface="Arial" panose="020B0604020202020204" pitchFamily="34" charset="0"/>
              </a:rPr>
              <a:t>sit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amet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consectetur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adipiscing</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lacus</a:t>
            </a:r>
            <a:r>
              <a:rPr lang="es-MX" sz="3100" dirty="0">
                <a:solidFill>
                  <a:schemeClr val="dk1"/>
                </a:solidFill>
                <a:latin typeface="+mj-lt"/>
                <a:ea typeface="Calibri"/>
                <a:cs typeface="Arial" panose="020B0604020202020204" pitchFamily="34" charset="0"/>
              </a:rPr>
              <a:t> vehicula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suscipit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nisl</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mattis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sollicitudin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Sapien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primis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facilisi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metus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himenaeos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senectus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potenti</a:t>
            </a:r>
            <a:r>
              <a:rPr lang="es-MX" sz="3100" dirty="0">
                <a:solidFill>
                  <a:schemeClr val="dk1"/>
                </a:solidFill>
                <a:latin typeface="+mj-lt"/>
                <a:ea typeface="Calibri"/>
                <a:cs typeface="Arial" panose="020B0604020202020204" pitchFamily="34" charset="0"/>
              </a:rPr>
              <a:t> at, </a:t>
            </a:r>
            <a:r>
              <a:rPr lang="es-MX" sz="3100" dirty="0" err="1">
                <a:solidFill>
                  <a:schemeClr val="dk1"/>
                </a:solidFill>
                <a:latin typeface="+mj-lt"/>
                <a:ea typeface="Calibri"/>
                <a:cs typeface="Arial" panose="020B0604020202020204" pitchFamily="34" charset="0"/>
              </a:rPr>
              <a:t>fringilla</a:t>
            </a:r>
            <a:r>
              <a:rPr lang="es-MX" sz="3100" dirty="0">
                <a:solidFill>
                  <a:schemeClr val="dk1"/>
                </a:solidFill>
                <a:latin typeface="+mj-lt"/>
                <a:ea typeface="Calibri"/>
                <a:cs typeface="Arial" panose="020B0604020202020204" pitchFamily="34" charset="0"/>
              </a:rPr>
              <a:t> porta </a:t>
            </a:r>
            <a:r>
              <a:rPr lang="es-MX" sz="3100" dirty="0" err="1">
                <a:solidFill>
                  <a:schemeClr val="dk1"/>
                </a:solidFill>
                <a:latin typeface="+mj-lt"/>
                <a:ea typeface="Calibri"/>
                <a:cs typeface="Arial" panose="020B0604020202020204" pitchFamily="34" charset="0"/>
              </a:rPr>
              <a:t>blandit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inceptos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lobortis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dapibus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habitasse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a:t>
            </a:r>
            <a:r>
              <a:rPr lang="es-MX" sz="3100" dirty="0">
                <a:solidFill>
                  <a:schemeClr val="dk1"/>
                </a:solidFill>
                <a:latin typeface="+mj-lt"/>
                <a:ea typeface="Calibri"/>
                <a:cs typeface="Arial" panose="020B0604020202020204" pitchFamily="34" charset="0"/>
              </a:rPr>
              <a:t> cum </a:t>
            </a:r>
            <a:r>
              <a:rPr lang="es-MX" sz="3100" dirty="0" err="1">
                <a:solidFill>
                  <a:schemeClr val="dk1"/>
                </a:solidFill>
                <a:latin typeface="+mj-lt"/>
                <a:ea typeface="Calibri"/>
                <a:cs typeface="Arial" panose="020B0604020202020204" pitchFamily="34" charset="0"/>
              </a:rPr>
              <a:t>curae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Ultricies</a:t>
            </a:r>
            <a:r>
              <a:rPr lang="es-MX" sz="3100" dirty="0">
                <a:solidFill>
                  <a:schemeClr val="dk1"/>
                </a:solidFill>
                <a:latin typeface="+mj-lt"/>
                <a:ea typeface="Calibri"/>
                <a:cs typeface="Arial" panose="020B0604020202020204" pitchFamily="34" charset="0"/>
              </a:rPr>
              <a:t> mus </a:t>
            </a:r>
            <a:r>
              <a:rPr lang="es-MX" sz="3100" dirty="0" err="1">
                <a:solidFill>
                  <a:schemeClr val="dk1"/>
                </a:solidFill>
                <a:latin typeface="+mj-lt"/>
                <a:ea typeface="Calibri"/>
                <a:cs typeface="Arial" panose="020B0604020202020204" pitchFamily="34" charset="0"/>
              </a:rPr>
              <a:t>porttitor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ligula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malesuada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consequat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enim</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pellentesque</a:t>
            </a:r>
            <a:r>
              <a:rPr lang="es-MX" sz="3100" dirty="0">
                <a:solidFill>
                  <a:schemeClr val="dk1"/>
                </a:solidFill>
                <a:latin typeface="+mj-lt"/>
                <a:ea typeface="Calibri"/>
                <a:cs typeface="Arial" panose="020B0604020202020204" pitchFamily="34" charset="0"/>
              </a:rPr>
              <a:t> nunc </a:t>
            </a:r>
            <a:r>
              <a:rPr lang="es-MX" sz="3100" dirty="0" err="1">
                <a:solidFill>
                  <a:schemeClr val="dk1"/>
                </a:solidFill>
                <a:latin typeface="+mj-lt"/>
                <a:ea typeface="Calibri"/>
                <a:cs typeface="Arial" panose="020B0604020202020204" pitchFamily="34" charset="0"/>
              </a:rPr>
              <a:t>nisi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pretium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congue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fermentum</a:t>
            </a:r>
            <a:r>
              <a:rPr lang="es-MX" sz="3100" dirty="0">
                <a:solidFill>
                  <a:schemeClr val="dk1"/>
                </a:solidFill>
                <a:latin typeface="+mj-lt"/>
                <a:ea typeface="Calibri"/>
                <a:cs typeface="Arial" panose="020B0604020202020204" pitchFamily="34" charset="0"/>
              </a:rPr>
              <a:t>.</a:t>
            </a:r>
          </a:p>
          <a:p>
            <a:endParaRPr lang="es-MX" dirty="0"/>
          </a:p>
        </p:txBody>
      </p:sp>
      <p:sp>
        <p:nvSpPr>
          <p:cNvPr id="17" name="Subtítulo 2">
            <a:extLst>
              <a:ext uri="{FF2B5EF4-FFF2-40B4-BE49-F238E27FC236}">
                <a16:creationId xmlns:a16="http://schemas.microsoft.com/office/drawing/2014/main" id="{04C088DA-957F-A045-AD11-1660F2938651}"/>
              </a:ext>
            </a:extLst>
          </p:cNvPr>
          <p:cNvSpPr txBox="1">
            <a:spLocks/>
          </p:cNvSpPr>
          <p:nvPr/>
        </p:nvSpPr>
        <p:spPr>
          <a:xfrm>
            <a:off x="17155368" y="29780613"/>
            <a:ext cx="13064560" cy="3169114"/>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AGRADECIMIENTOS Y FUENTE FINANCIADORA</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a:t>
            </a:r>
          </a:p>
        </p:txBody>
      </p:sp>
      <p:cxnSp>
        <p:nvCxnSpPr>
          <p:cNvPr id="35" name="Conector recto 34">
            <a:extLst>
              <a:ext uri="{FF2B5EF4-FFF2-40B4-BE49-F238E27FC236}">
                <a16:creationId xmlns:a16="http://schemas.microsoft.com/office/drawing/2014/main" id="{3AF72994-FBF0-BD44-9298-B83846AC9E27}"/>
              </a:ext>
            </a:extLst>
          </p:cNvPr>
          <p:cNvCxnSpPr>
            <a:cxnSpLocks/>
          </p:cNvCxnSpPr>
          <p:nvPr/>
        </p:nvCxnSpPr>
        <p:spPr>
          <a:xfrm>
            <a:off x="-65750" y="35611424"/>
            <a:ext cx="32508000" cy="0"/>
          </a:xfrm>
          <a:prstGeom prst="line">
            <a:avLst/>
          </a:prstGeom>
          <a:ln w="28575">
            <a:solidFill>
              <a:srgbClr val="B38E5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706</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 Black</vt:lpstr>
      <vt:lpstr>Calibri</vt:lpstr>
      <vt:lpstr>Montserrat</vt:lpstr>
      <vt:lpstr>Arial</vt:lpstr>
      <vt:lpstr>Tema de Office</vt:lpstr>
      <vt:lpstr> 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PERDOMO MONTES CLAUDIA</cp:lastModifiedBy>
  <cp:revision>26</cp:revision>
  <dcterms:created xsi:type="dcterms:W3CDTF">2021-05-20T21:37:05Z</dcterms:created>
  <dcterms:modified xsi:type="dcterms:W3CDTF">2023-06-05T18:38:15Z</dcterms:modified>
</cp:coreProperties>
</file>